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Manrope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4" roundtripDataSignature="AMtx7mi7wA8WUJxqm7N/z31nPVZBUkXyP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aleway-regular.fntdata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5.xml"/><Relationship Id="rId33" Type="http://schemas.openxmlformats.org/officeDocument/2006/relationships/font" Target="fonts/Manrope-bold.fntdata"/><Relationship Id="rId10" Type="http://schemas.openxmlformats.org/officeDocument/2006/relationships/slide" Target="slides/slide4.xml"/><Relationship Id="rId32" Type="http://schemas.openxmlformats.org/officeDocument/2006/relationships/font" Target="fonts/Manrope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customschemas.google.com/relationships/presentationmetadata" Target="meta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74ee62c105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74ee62c10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4ee62c105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74ee62c10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e94e1e46c7_0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2e94e1e46c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74ee62c105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274ee62c10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e8e94de6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e8e94de6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705aefd021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705aefd02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4ee62c105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274ee62c10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6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" name="Google Shape;56;p16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" name="Google Shape;60;p16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1" name="Google Shape;61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4" name="Google Shape;64;p1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17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7" name="Google Shape;67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70;p18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" name="Google Shape;71;p18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" name="Google Shape;72;p18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9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" name="Google Shape;76;p19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" name="Google Shape;77;p19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" name="Google Shape;78;p19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9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" name="Google Shape;82;p20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" name="Google Shape;83;p20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" name="Google Shape;84;p2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" name="Google Shape;85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" name="Google Shape;87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" name="Google Shape;90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2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3" name="Google Shape;93;p22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" name="Google Shape;94;p22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5" name="Google Shape;95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" name="Google Shape;97;p23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" name="Google Shape;98;p2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4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" name="Google Shape;102;p2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24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4" name="Google Shape;104;p2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25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" name="Google Shape;107;p25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" name="Google Shape;108;p25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5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3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3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5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b="0" i="0" sz="18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rive.google.com/file/d/1ALoPDWf_gHHZprPM6N0zbRCpCHwBUnMi/view?usp=sharing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Relationship Id="rId4" Type="http://schemas.openxmlformats.org/officeDocument/2006/relationships/image" Target="../media/image1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"/>
          <p:cNvSpPr txBox="1"/>
          <p:nvPr>
            <p:ph idx="4294967295" type="title"/>
          </p:nvPr>
        </p:nvSpPr>
        <p:spPr>
          <a:xfrm>
            <a:off x="297950" y="3735475"/>
            <a:ext cx="59466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b="1" lang="id" sz="3230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rPr>
              <a:t>PBL</a:t>
            </a:r>
            <a:r>
              <a:rPr lang="id" sz="3230">
                <a:solidFill>
                  <a:srgbClr val="F46524"/>
                </a:solidFill>
                <a:latin typeface="Manrope"/>
                <a:ea typeface="Manrope"/>
                <a:cs typeface="Manrope"/>
                <a:sym typeface="Manrope"/>
              </a:rPr>
              <a:t>MK232-54.</a:t>
            </a:r>
            <a:endParaRPr b="1" sz="3230">
              <a:solidFill>
                <a:srgbClr val="F46524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lang="id" sz="1530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rPr>
              <a:t>Mini CNC Milling using Integrated Servo Motor.</a:t>
            </a:r>
            <a:endParaRPr sz="1530">
              <a:solidFill>
                <a:schemeClr val="dk2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8" name="Google Shape;118;p1"/>
          <p:cNvSpPr/>
          <p:nvPr/>
        </p:nvSpPr>
        <p:spPr>
          <a:xfrm>
            <a:off x="7704375" y="1011225"/>
            <a:ext cx="149700" cy="237300"/>
          </a:xfrm>
          <a:prstGeom prst="rect">
            <a:avLst/>
          </a:prstGeom>
          <a:solidFill>
            <a:srgbClr val="F46524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80725" y="3616425"/>
            <a:ext cx="434350" cy="43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5463" y="3516200"/>
            <a:ext cx="434350" cy="43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04375" y="2571750"/>
            <a:ext cx="558450" cy="446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4ee62c105_0_13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sp>
        <p:nvSpPr>
          <p:cNvPr id="178" name="Google Shape;178;g274ee62c105_0_13"/>
          <p:cNvSpPr txBox="1"/>
          <p:nvPr/>
        </p:nvSpPr>
        <p:spPr>
          <a:xfrm>
            <a:off x="2465025" y="4186650"/>
            <a:ext cx="5428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Photo of Mini CNC Milling Using Integrated </a:t>
            </a: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Servo</a:t>
            </a: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 Motor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79" name="Google Shape;179;g274ee62c105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25" y="799325"/>
            <a:ext cx="1826951" cy="3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274ee62c105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9375" y="851478"/>
            <a:ext cx="5428800" cy="3053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74ee62c105_0_20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sp>
        <p:nvSpPr>
          <p:cNvPr id="186" name="Google Shape;186;g274ee62c105_0_20"/>
          <p:cNvSpPr txBox="1"/>
          <p:nvPr/>
        </p:nvSpPr>
        <p:spPr>
          <a:xfrm>
            <a:off x="1662425" y="4128775"/>
            <a:ext cx="18126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Program 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87" name="Google Shape;187;g274ee62c105_0_20"/>
          <p:cNvPicPr preferRelativeResize="0"/>
          <p:nvPr/>
        </p:nvPicPr>
        <p:blipFill rotWithShape="1">
          <a:blip r:embed="rId3">
            <a:alphaModFix/>
          </a:blip>
          <a:srcRect b="0" l="0" r="25300" t="0"/>
          <a:stretch/>
        </p:blipFill>
        <p:spPr>
          <a:xfrm>
            <a:off x="400000" y="1020875"/>
            <a:ext cx="4422277" cy="310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274ee62c105_0_20"/>
          <p:cNvPicPr preferRelativeResize="0"/>
          <p:nvPr/>
        </p:nvPicPr>
        <p:blipFill rotWithShape="1">
          <a:blip r:embed="rId4">
            <a:alphaModFix/>
          </a:blip>
          <a:srcRect b="20274" l="21671" r="22110" t="18251"/>
          <a:stretch/>
        </p:blipFill>
        <p:spPr>
          <a:xfrm>
            <a:off x="5031050" y="1363050"/>
            <a:ext cx="3934700" cy="241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74ee62c105_0_20"/>
          <p:cNvSpPr txBox="1"/>
          <p:nvPr/>
        </p:nvSpPr>
        <p:spPr>
          <a:xfrm>
            <a:off x="6151425" y="4128775"/>
            <a:ext cx="18126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User Interface</a:t>
            </a: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e94e1e46c7_0_7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sp>
        <p:nvSpPr>
          <p:cNvPr id="195" name="Google Shape;195;g2e94e1e46c7_0_7"/>
          <p:cNvSpPr txBox="1"/>
          <p:nvPr/>
        </p:nvSpPr>
        <p:spPr>
          <a:xfrm>
            <a:off x="3433225" y="4290375"/>
            <a:ext cx="2532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Video Demonstration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96" name="Google Shape;196;g2e94e1e46c7_0_7">
            <a:hlinkClick r:id="rId3"/>
          </p:cNvPr>
          <p:cNvSpPr txBox="1"/>
          <p:nvPr/>
        </p:nvSpPr>
        <p:spPr>
          <a:xfrm>
            <a:off x="774225" y="2303013"/>
            <a:ext cx="804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Times"/>
                <a:ea typeface="Times"/>
                <a:cs typeface="Times"/>
                <a:sym typeface="Times"/>
              </a:rPr>
              <a:t>https://drive.google.com/file/d/1ALoPDWf_gHHZprPM6N0zbRCpCHwBUnMi/view?usp=sharing</a:t>
            </a: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74ee62c105_0_25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sp>
        <p:nvSpPr>
          <p:cNvPr id="202" name="Google Shape;202;g274ee62c105_0_25"/>
          <p:cNvSpPr txBox="1"/>
          <p:nvPr/>
        </p:nvSpPr>
        <p:spPr>
          <a:xfrm>
            <a:off x="3433225" y="4290375"/>
            <a:ext cx="2532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Percentage of Attainment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203" name="Google Shape;203;g274ee62c105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00" y="884675"/>
            <a:ext cx="3322300" cy="315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274ee62c105_0_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0850" y="1437637"/>
            <a:ext cx="4421725" cy="2130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274ee62c105_0_25"/>
          <p:cNvSpPr txBox="1"/>
          <p:nvPr/>
        </p:nvSpPr>
        <p:spPr>
          <a:xfrm>
            <a:off x="4033200" y="3483175"/>
            <a:ext cx="504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d" sz="1000">
                <a:solidFill>
                  <a:schemeClr val="accent3"/>
                </a:solidFill>
              </a:rPr>
              <a:t>https://docs.google.com/spreadsheets/d/1h8bO2YwVi7uHkURxOVsRIHrSXRGba9t4V_uWBS5vvno/edit?usp=sharing</a:t>
            </a:r>
            <a:endParaRPr i="1" sz="11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Obstacles</a:t>
            </a:r>
            <a:endParaRPr/>
          </a:p>
        </p:txBody>
      </p:sp>
      <p:sp>
        <p:nvSpPr>
          <p:cNvPr id="211" name="Google Shape;211;p10"/>
          <p:cNvSpPr txBox="1"/>
          <p:nvPr>
            <p:ph idx="2" type="body"/>
          </p:nvPr>
        </p:nvSpPr>
        <p:spPr>
          <a:xfrm>
            <a:off x="2684800" y="1821825"/>
            <a:ext cx="4405500" cy="16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b="1" lang="id" sz="1800">
                <a:solidFill>
                  <a:srgbClr val="F46524"/>
                </a:solidFill>
              </a:rPr>
              <a:t>Delays in the delivery of Consumables (BHP) became a  obstacle in this project, forcing the team to improvise using available components.</a:t>
            </a:r>
            <a:endParaRPr b="1" sz="1800">
              <a:solidFill>
                <a:srgbClr val="F4652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1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id"/>
              <a:t>Conclusion</a:t>
            </a:r>
            <a:endParaRPr/>
          </a:p>
        </p:txBody>
      </p:sp>
      <p:sp>
        <p:nvSpPr>
          <p:cNvPr id="217" name="Google Shape;217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The project successfully developed a mini CNC milling machine with integrated servo motors by constructing and fixing mechanical components for the Z and Y axes, creating 3D designs and schematic wiring, implementing wiring and programming for X, Y, and Z control, and create final report and QC/QA documentation for checklist.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e8e94de640_0_0"/>
          <p:cNvSpPr txBox="1"/>
          <p:nvPr>
            <p:ph type="ctrTitle"/>
          </p:nvPr>
        </p:nvSpPr>
        <p:spPr>
          <a:xfrm>
            <a:off x="2371725" y="630225"/>
            <a:ext cx="4101900" cy="9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4100"/>
              <a:t>Suggestion</a:t>
            </a:r>
            <a:endParaRPr sz="4100"/>
          </a:p>
        </p:txBody>
      </p:sp>
      <p:sp>
        <p:nvSpPr>
          <p:cNvPr id="223" name="Google Shape;223;g2e8e94de640_0_0"/>
          <p:cNvSpPr txBox="1"/>
          <p:nvPr>
            <p:ph idx="1" type="subTitle"/>
          </p:nvPr>
        </p:nvSpPr>
        <p:spPr>
          <a:xfrm>
            <a:off x="1639092" y="2017775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d"/>
              <a:t>All of team member can carry out the project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d"/>
              <a:t>Make estimated duration of submitted the list BHP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2"/>
          <p:cNvSpPr txBox="1"/>
          <p:nvPr>
            <p:ph type="title"/>
          </p:nvPr>
        </p:nvSpPr>
        <p:spPr>
          <a:xfrm>
            <a:off x="1106225" y="2144725"/>
            <a:ext cx="2716800" cy="6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Thank You!</a:t>
            </a:r>
            <a:endParaRPr/>
          </a:p>
        </p:txBody>
      </p:sp>
      <p:pic>
        <p:nvPicPr>
          <p:cNvPr id="229" name="Google Shape;229;p12"/>
          <p:cNvPicPr preferRelativeResize="0"/>
          <p:nvPr/>
        </p:nvPicPr>
        <p:blipFill rotWithShape="1">
          <a:blip r:embed="rId3">
            <a:alphaModFix/>
          </a:blip>
          <a:srcRect b="8189" l="7257" r="6853" t="0"/>
          <a:stretch/>
        </p:blipFill>
        <p:spPr>
          <a:xfrm>
            <a:off x="3927225" y="657750"/>
            <a:ext cx="4624576" cy="370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"/>
          <p:cNvSpPr txBox="1"/>
          <p:nvPr/>
        </p:nvSpPr>
        <p:spPr>
          <a:xfrm>
            <a:off x="492000" y="722650"/>
            <a:ext cx="8091600" cy="29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id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Team Member:</a:t>
            </a:r>
            <a:endParaRPr b="0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Budiman Zahri 							(4212111011)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Ilham Zulfadillah						(4212011015)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Rocky S           							(4212111036)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Galuh Candra Kirana					(4212111046)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Eldio Utama								(4212111063)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Muhammad Fatzri Sabila				(4212111064)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AutoNum type="arabicPeriod"/>
            </a:pPr>
            <a:r>
              <a:rPr b="0" i="0" lang="id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Mohammad Ikhsan						(4212131005)</a:t>
            </a:r>
            <a:endParaRPr b="0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"/>
          <p:cNvSpPr txBox="1"/>
          <p:nvPr>
            <p:ph type="title"/>
          </p:nvPr>
        </p:nvSpPr>
        <p:spPr>
          <a:xfrm>
            <a:off x="1671250" y="1735300"/>
            <a:ext cx="7185300" cy="14901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What is </a:t>
            </a:r>
            <a:r>
              <a:rPr lang="id" sz="2300">
                <a:solidFill>
                  <a:schemeClr val="lt1"/>
                </a:solidFill>
              </a:rPr>
              <a:t>Mini CNC Milling using Integrated Servo Motor.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id"/>
              <a:t>Table of Content</a:t>
            </a:r>
            <a:endParaRPr/>
          </a:p>
        </p:txBody>
      </p:sp>
      <p:sp>
        <p:nvSpPr>
          <p:cNvPr id="137" name="Google Shape;137;p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Work Breakdown Structure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Diagram Blok System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Design System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Final Result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Obstacles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Conclusion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d"/>
              <a:t>Suggestion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"/>
          <p:cNvSpPr txBox="1"/>
          <p:nvPr>
            <p:ph type="title"/>
          </p:nvPr>
        </p:nvSpPr>
        <p:spPr>
          <a:xfrm>
            <a:off x="2364400" y="0"/>
            <a:ext cx="6415200" cy="6453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 sz="2700"/>
              <a:t>Work Breakdown Structure</a:t>
            </a:r>
            <a:endParaRPr sz="2700"/>
          </a:p>
        </p:txBody>
      </p:sp>
      <p:sp>
        <p:nvSpPr>
          <p:cNvPr id="143" name="Google Shape;143;p5"/>
          <p:cNvSpPr txBox="1"/>
          <p:nvPr/>
        </p:nvSpPr>
        <p:spPr>
          <a:xfrm>
            <a:off x="911100" y="1204500"/>
            <a:ext cx="73218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0000" marR="0" rtl="0" algn="just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200000"/>
              </a:lnSpc>
              <a:spcBef>
                <a:spcPts val="1600"/>
              </a:spcBef>
              <a:spcAft>
                <a:spcPts val="12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4" name="Google Shape;14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125" y="819075"/>
            <a:ext cx="7886076" cy="38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"/>
          <p:cNvSpPr txBox="1"/>
          <p:nvPr>
            <p:ph type="title"/>
          </p:nvPr>
        </p:nvSpPr>
        <p:spPr>
          <a:xfrm>
            <a:off x="2230075" y="250775"/>
            <a:ext cx="6619800" cy="5487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 sz="2300">
                <a:solidFill>
                  <a:schemeClr val="lt1"/>
                </a:solidFill>
              </a:rPr>
              <a:t>Diagram Blok System</a:t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150" name="Google Shape;150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950" y="1033775"/>
            <a:ext cx="6832700" cy="339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05aefd021_0_38"/>
          <p:cNvSpPr txBox="1"/>
          <p:nvPr>
            <p:ph type="title"/>
          </p:nvPr>
        </p:nvSpPr>
        <p:spPr>
          <a:xfrm>
            <a:off x="1262100" y="488025"/>
            <a:ext cx="6619800" cy="5487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 sz="2300">
                <a:solidFill>
                  <a:schemeClr val="lt1"/>
                </a:solidFill>
              </a:rPr>
              <a:t>Design System</a:t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156" name="Google Shape;156;g2705aefd021_0_38"/>
          <p:cNvPicPr preferRelativeResize="0"/>
          <p:nvPr/>
        </p:nvPicPr>
        <p:blipFill rotWithShape="1">
          <a:blip r:embed="rId3">
            <a:alphaModFix/>
          </a:blip>
          <a:srcRect b="0" l="0" r="0" t="24345"/>
          <a:stretch/>
        </p:blipFill>
        <p:spPr>
          <a:xfrm>
            <a:off x="1306400" y="1378975"/>
            <a:ext cx="7002199" cy="285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pic>
        <p:nvPicPr>
          <p:cNvPr id="162" name="Google Shape;16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500" y="815275"/>
            <a:ext cx="3093199" cy="335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1175" y="815274"/>
            <a:ext cx="3347748" cy="331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8"/>
          <p:cNvSpPr txBox="1"/>
          <p:nvPr/>
        </p:nvSpPr>
        <p:spPr>
          <a:xfrm>
            <a:off x="3433225" y="4290375"/>
            <a:ext cx="2532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Diagram Wiring Elektrikal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74ee62c105_0_6"/>
          <p:cNvSpPr txBox="1"/>
          <p:nvPr>
            <p:ph type="title"/>
          </p:nvPr>
        </p:nvSpPr>
        <p:spPr>
          <a:xfrm>
            <a:off x="5768325" y="98150"/>
            <a:ext cx="3053400" cy="617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id"/>
              <a:t>Final Result</a:t>
            </a:r>
            <a:endParaRPr/>
          </a:p>
        </p:txBody>
      </p:sp>
      <p:sp>
        <p:nvSpPr>
          <p:cNvPr id="170" name="Google Shape;170;g274ee62c105_0_6"/>
          <p:cNvSpPr txBox="1"/>
          <p:nvPr/>
        </p:nvSpPr>
        <p:spPr>
          <a:xfrm>
            <a:off x="3433225" y="4290375"/>
            <a:ext cx="2532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Mechanical Design</a:t>
            </a:r>
            <a:endParaRPr sz="16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71" name="Google Shape;171;g274ee62c105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25" y="936900"/>
            <a:ext cx="5096901" cy="326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274ee62c105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7350" y="1001100"/>
            <a:ext cx="3324376" cy="288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